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6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C8E8-83B8-4FB2-9E10-864F04187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D5CED-AF4C-41FF-AF9D-8DCF6F973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8B589-A7E4-4E36-BF30-3FFA1DC65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3E467-9D6C-44DB-82B3-9C7DC2D7E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64423-6875-463B-902E-8C6FF0263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19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BC5B6-7827-420F-BB86-FBA15C0BE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5041D-0D44-4D82-AF35-F9AB03963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AC0FB-98C9-4097-B730-A828C1658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544E7-F89B-4D4B-8FB8-F34F61E3D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57D84-14FD-4A54-9471-12BB797EE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93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81E46-7D91-45C5-B0BF-30C2DC634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571CDD-B38A-4F87-913E-36684871D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BA972-2534-40E7-B6AB-E224D18C0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A2B5E-904C-467B-A19E-30A81F100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3C4E0-BD40-44FA-BF88-2C189EBD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79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A21BB-8FA8-4711-8078-1BD0906B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7DA01-0261-495A-A528-761032F7F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CE871-B531-4DF5-A8CF-D6BEAB637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7C1EDD-6E32-406F-8E1E-929824168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AECB1-CDC6-42CB-89D8-8D63B396D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F4715-753E-4569-AD4C-8F6D4B8FC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0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6F6ED-9EA6-4E9E-BEAB-F58FB195C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00D7C-746A-4721-BA0C-185CD59FA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A404A4-64CA-41D4-A3D7-57CFC78C2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98D7E3-471A-4AAC-B315-962DFD023F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DDCF66-E045-43C3-94C1-9BD0002AAE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53A681-C20C-4A59-B44A-AC1C154F9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0F4479-C5F6-4FE6-BC28-B5A72299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000A88-D24E-4A9A-BC47-522E38947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9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B608A-FE27-4EA6-8C30-9C7780764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BB3B9C-D770-4F70-A106-74D10716F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BE2CAB-2C86-4AFC-9C3D-D63C6CF17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C96563-21A0-4BE7-AF31-725C00DF7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72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2203B2-0A92-45E4-BA22-DCBEE9431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30C2EA-02B1-4139-B6E3-D1ABDC05F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001B2B-BC67-4F2B-9DFD-FFCB90E5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2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21A32-3D5D-42BF-AF3C-4D674ED8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AA69E-9BD6-434D-8CDE-D8C13A154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7AF27-B6E6-4AFE-8AA7-BFFCD6800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E8685E-43DC-49C7-8417-908016974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4C6F2-0505-45C9-961D-C06E021B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D647E-5D1B-481E-BC6C-C6F33B96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5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504A4-B798-4B9E-9D18-3AACFE411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05E265-6F2D-4F0E-A5F9-FF12D62441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3FE11-2AD4-4365-AA39-B626F0AD4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9313D-16B0-4A9D-AA9F-6B96333A5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AF4C90-66B4-41F1-A125-C363A3BDB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98A57-0D67-49AA-AEB3-60858D419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0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1FEE0-4433-4947-8439-7251CE715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876253-CC21-4F8F-B2A4-E106BC79B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B0F97-ABDC-462D-A1D6-C5A81268A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5E2E5-F3FF-4C03-9177-37DE8AFC2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74FF4-569A-423C-AEBF-57F5E14F9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07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5C4739-07A6-4B30-82BF-AC364F326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1B64E9-BA16-4B88-AE8A-034A3B74C5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4D3C0-5C2C-45F0-B58B-1A4CC7270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6A142-827F-4ADC-BB5F-A0DC287C0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CDBF5-FB3C-459D-8929-11E7E73C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41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74D247-16B7-4D16-848D-CCA5E61E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29D6B-F65A-4115-AFEA-C984100C4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A9BF6-790D-47F0-B1F2-D737182AC9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7E9E7-2F1C-45AF-B95D-82113208F8E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721CB-AFB6-4DF5-AFC2-8D8BAC6F9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E8DBF-16F2-4E55-9501-883E0197C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3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awnjordison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E6236-8244-460A-B493-E47020B263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Practice Accessibility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16D20E-33FD-463A-A812-B7E502AC85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For PowerPoint by Shawn Jordison</a:t>
            </a:r>
          </a:p>
        </p:txBody>
      </p:sp>
    </p:spTree>
    <p:extLst>
      <p:ext uri="{BB962C8B-B14F-4D97-AF65-F5344CB8AC3E}">
        <p14:creationId xmlns:p14="http://schemas.microsoft.com/office/powerpoint/2010/main" val="2828903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FD512-3104-4D9B-A3C1-6AE5CA9F1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These slides will cover the following practice elements</a:t>
            </a:r>
          </a:p>
          <a:p>
            <a:pPr marL="0" indent="0">
              <a:buNone/>
            </a:pPr>
            <a:r>
              <a:rPr lang="en-US" dirty="0"/>
              <a:t>-Duplicate slide titles</a:t>
            </a:r>
          </a:p>
          <a:p>
            <a:pPr marL="0" indent="0">
              <a:buNone/>
            </a:pPr>
            <a:r>
              <a:rPr lang="en-US" dirty="0"/>
              <a:t>-Design theme</a:t>
            </a:r>
          </a:p>
          <a:p>
            <a:pPr marL="0" indent="0">
              <a:buNone/>
            </a:pPr>
            <a:r>
              <a:rPr lang="en-US" dirty="0"/>
              <a:t>-Everything is in outline view</a:t>
            </a:r>
          </a:p>
          <a:p>
            <a:pPr marL="0" indent="0">
              <a:buNone/>
            </a:pPr>
            <a:r>
              <a:rPr lang="en-US" dirty="0"/>
              <a:t>-Alternate text</a:t>
            </a:r>
          </a:p>
          <a:p>
            <a:pPr marL="0" indent="0">
              <a:buNone/>
            </a:pPr>
            <a:r>
              <a:rPr lang="en-US" dirty="0"/>
              <a:t>-Tables</a:t>
            </a:r>
          </a:p>
          <a:p>
            <a:pPr marL="0" indent="0">
              <a:buNone/>
            </a:pPr>
            <a:r>
              <a:rPr lang="en-US" dirty="0"/>
              <a:t>-Links</a:t>
            </a:r>
          </a:p>
          <a:p>
            <a:pPr marL="0" indent="0">
              <a:buNone/>
            </a:pPr>
            <a:r>
              <a:rPr lang="en-US" dirty="0"/>
              <a:t>-Lists</a:t>
            </a:r>
          </a:p>
          <a:p>
            <a:pPr marL="0" indent="0">
              <a:buNone/>
            </a:pPr>
            <a:r>
              <a:rPr lang="en-US" dirty="0"/>
              <a:t>-Reading order</a:t>
            </a:r>
          </a:p>
          <a:p>
            <a:pPr marL="0" indent="0">
              <a:buNone/>
            </a:pPr>
            <a:r>
              <a:rPr lang="en-US" dirty="0"/>
              <a:t>-Accessibility check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0312D-051B-4AF5-B3CB-9EAE4F17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</a:t>
            </a:r>
          </a:p>
        </p:txBody>
      </p:sp>
    </p:spTree>
    <p:extLst>
      <p:ext uri="{BB962C8B-B14F-4D97-AF65-F5344CB8AC3E}">
        <p14:creationId xmlns:p14="http://schemas.microsoft.com/office/powerpoint/2010/main" val="286937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42E631D-38FB-42CF-B038-9F4C26B48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3776869"/>
            <a:ext cx="2667000" cy="266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162127-FF18-4EF7-B6E7-C446ECE62D6E}"/>
              </a:ext>
            </a:extLst>
          </p:cNvPr>
          <p:cNvSpPr txBox="1"/>
          <p:nvPr/>
        </p:nvSpPr>
        <p:spPr>
          <a:xfrm>
            <a:off x="838200" y="2016059"/>
            <a:ext cx="4678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Accessibility does not have to be difficult.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0312D-051B-4AF5-B3CB-9EAE4F17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79FCCB-23CE-4AF0-8186-BFA0D4386848}"/>
              </a:ext>
            </a:extLst>
          </p:cNvPr>
          <p:cNvSpPr txBox="1"/>
          <p:nvPr/>
        </p:nvSpPr>
        <p:spPr>
          <a:xfrm>
            <a:off x="4837043" y="429657"/>
            <a:ext cx="8093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Accessibility equals usability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544BCF-8016-436D-8B31-5D9DC98B0329}"/>
              </a:ext>
            </a:extLst>
          </p:cNvPr>
          <p:cNvSpPr txBox="1"/>
          <p:nvPr/>
        </p:nvSpPr>
        <p:spPr>
          <a:xfrm>
            <a:off x="838200" y="2849217"/>
            <a:ext cx="1079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creating an accessible file, its important to understand that formatting effects everyone. </a:t>
            </a:r>
          </a:p>
        </p:txBody>
      </p:sp>
    </p:spTree>
    <p:extLst>
      <p:ext uri="{BB962C8B-B14F-4D97-AF65-F5344CB8AC3E}">
        <p14:creationId xmlns:p14="http://schemas.microsoft.com/office/powerpoint/2010/main" val="3069470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312D-051B-4AF5-B3CB-9EAE4F17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FD512-3104-4D9B-A3C1-6AE5CA9F1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830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do tables need?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Tables need a table header, a summary, and avoid using merged cells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14C3582-EC40-41ED-B237-55B026058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653925"/>
              </p:ext>
            </p:extLst>
          </p:nvPr>
        </p:nvGraphicFramePr>
        <p:xfrm>
          <a:off x="4978400" y="873125"/>
          <a:ext cx="6731000" cy="4759960"/>
        </p:xfrm>
        <a:graphic>
          <a:graphicData uri="http://schemas.openxmlformats.org/drawingml/2006/table">
            <a:tbl>
              <a:tblPr bandRow="1">
                <a:tableStyleId>{8EC20E35-A176-4012-BC5E-935CFFF8708E}</a:tableStyleId>
              </a:tblPr>
              <a:tblGrid>
                <a:gridCol w="3365500">
                  <a:extLst>
                    <a:ext uri="{9D8B030D-6E8A-4147-A177-3AD203B41FA5}">
                      <a16:colId xmlns:a16="http://schemas.microsoft.com/office/drawing/2014/main" val="2914715563"/>
                    </a:ext>
                  </a:extLst>
                </a:gridCol>
                <a:gridCol w="3365500">
                  <a:extLst>
                    <a:ext uri="{9D8B030D-6E8A-4147-A177-3AD203B41FA5}">
                      <a16:colId xmlns:a16="http://schemas.microsoft.com/office/drawing/2014/main" val="878377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Table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Why it matters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1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Table headers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Table headers help with navigation for people who use a screen reader. Without table headers, its Impossible to determine the focus point in any give cell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36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Table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Table summary provides a quick snapshot to the data in the table. It’s the equivalent of a visual scan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2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Avoid Merged cells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Merged cells can cause data confusion. Imagine each cell has a table header; when merged cells are added, it causes some data cells to possibly be connected to multiple headers.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447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83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312D-051B-4AF5-B3CB-9EAE4F17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FD512-3104-4D9B-A3C1-6AE5CA9F1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Click Here for more resources</a:t>
            </a:r>
            <a:endParaRPr lang="en-US" dirty="0"/>
          </a:p>
          <a:p>
            <a:r>
              <a:rPr lang="en-US" dirty="0"/>
              <a:t>www.shawnjordison.com</a:t>
            </a:r>
          </a:p>
        </p:txBody>
      </p:sp>
    </p:spTree>
    <p:extLst>
      <p:ext uri="{BB962C8B-B14F-4D97-AF65-F5344CB8AC3E}">
        <p14:creationId xmlns:p14="http://schemas.microsoft.com/office/powerpoint/2010/main" val="4076644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C971C-E5C3-46A6-BA41-990FAC805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Alt Text practice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1F5B041-F2B6-4AA3-AF3D-8B8C1BCB2E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132" y="1932906"/>
            <a:ext cx="5733624" cy="422225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0B8FD3-4238-46BF-B159-8486D6639600}"/>
              </a:ext>
            </a:extLst>
          </p:cNvPr>
          <p:cNvSpPr txBox="1"/>
          <p:nvPr/>
        </p:nvSpPr>
        <p:spPr>
          <a:xfrm>
            <a:off x="838200" y="2129051"/>
            <a:ext cx="24918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context for writing alt text:</a:t>
            </a:r>
          </a:p>
          <a:p>
            <a:endParaRPr lang="en-US" dirty="0"/>
          </a:p>
          <a:p>
            <a:r>
              <a:rPr lang="en-US" dirty="0"/>
              <a:t>Picture of filling in the title for accessibility within adobe acrobat</a:t>
            </a:r>
          </a:p>
        </p:txBody>
      </p:sp>
    </p:spTree>
    <p:extLst>
      <p:ext uri="{BB962C8B-B14F-4D97-AF65-F5344CB8AC3E}">
        <p14:creationId xmlns:p14="http://schemas.microsoft.com/office/powerpoint/2010/main" val="1318776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218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Practice Accessibility</vt:lpstr>
      <vt:lpstr>Practice </vt:lpstr>
      <vt:lpstr>Practice </vt:lpstr>
      <vt:lpstr>Practice </vt:lpstr>
      <vt:lpstr>Practice </vt:lpstr>
      <vt:lpstr>Specific Alt Text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Accessibility</dc:title>
  <dc:creator>Shawn Jordison</dc:creator>
  <cp:lastModifiedBy>Shawn Jordison</cp:lastModifiedBy>
  <cp:revision>2</cp:revision>
  <dcterms:created xsi:type="dcterms:W3CDTF">2022-02-22T21:01:52Z</dcterms:created>
  <dcterms:modified xsi:type="dcterms:W3CDTF">2022-02-22T21:15:14Z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92F00FCB-5D85-419D-BA09-B684ED0AA0F6</vt:lpwstr>
  </property>
  <property fmtid="{D5CDD505-2E9C-101B-9397-08002B2CF9AE}" pid="3" name="ArticulatePath">
    <vt:lpwstr>Presentation1</vt:lpwstr>
  </property>
</Properties>
</file>