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60" r:id="rId5"/>
    <p:sldId id="259" r:id="rId6"/>
    <p:sldId id="263" r:id="rId7"/>
  </p:sldIdLst>
  <p:sldSz cx="12192000" cy="6858000"/>
  <p:notesSz cx="6858000" cy="9144000"/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56" autoAdjust="0"/>
    <p:restoredTop sz="86425" autoAdjust="0"/>
  </p:normalViewPr>
  <p:slideViewPr>
    <p:cSldViewPr snapToGrid="0">
      <p:cViewPr>
        <p:scale>
          <a:sx n="75" d="100"/>
          <a:sy n="75" d="100"/>
        </p:scale>
        <p:origin x="-156" y="2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7E9E7-2F1C-45AF-B95D-82113208F8EF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6BEC6-6A38-485C-9E50-CB25ADB60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115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7E9E7-2F1C-45AF-B95D-82113208F8EF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6BEC6-6A38-485C-9E50-CB25ADB60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561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DE7E9E7-2F1C-45AF-B95D-82113208F8EF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BD6BEC6-6A38-485C-9E50-CB25ADB60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8346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7E9E7-2F1C-45AF-B95D-82113208F8EF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6BEC6-6A38-485C-9E50-CB25ADB60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767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7E9E7-2F1C-45AF-B95D-82113208F8EF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6BEC6-6A38-485C-9E50-CB25ADB60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823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7E9E7-2F1C-45AF-B95D-82113208F8EF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6BEC6-6A38-485C-9E50-CB25ADB60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515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7E9E7-2F1C-45AF-B95D-82113208F8EF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6BEC6-6A38-485C-9E50-CB25ADB60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931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7E9E7-2F1C-45AF-B95D-82113208F8EF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6BEC6-6A38-485C-9E50-CB25ADB60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759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7E9E7-2F1C-45AF-B95D-82113208F8EF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6BEC6-6A38-485C-9E50-CB25ADB60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523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7E9E7-2F1C-45AF-B95D-82113208F8EF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6BEC6-6A38-485C-9E50-CB25ADB60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890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3DE7E9E7-2F1C-45AF-B95D-82113208F8EF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8BD6BEC6-6A38-485C-9E50-CB25ADB60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660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3DE7E9E7-2F1C-45AF-B95D-82113208F8EF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8BD6BEC6-6A38-485C-9E50-CB25ADB60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2306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hawnjordison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E6236-8244-460A-B493-E47020B263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Practice Accessibility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16D20E-33FD-463A-A812-B7E502AC85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For PowerPoint by Shawn Jordison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8903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0312D-051B-4AF5-B3CB-9EAE4F171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(1)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FFD512-3104-4D9B-A3C1-6AE5CA9F1C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These slides will cover the following practice elements</a:t>
            </a:r>
          </a:p>
          <a:p>
            <a:r>
              <a:rPr lang="en-US" dirty="0"/>
              <a:t>Duplicate slide titles</a:t>
            </a:r>
          </a:p>
          <a:p>
            <a:r>
              <a:rPr lang="en-US" dirty="0"/>
              <a:t>Design theme</a:t>
            </a:r>
          </a:p>
          <a:p>
            <a:r>
              <a:rPr lang="en-US" dirty="0"/>
              <a:t>Everything is in outline view</a:t>
            </a:r>
          </a:p>
          <a:p>
            <a:r>
              <a:rPr lang="en-US" dirty="0"/>
              <a:t>Alternate text</a:t>
            </a:r>
          </a:p>
          <a:p>
            <a:r>
              <a:rPr lang="en-US" dirty="0"/>
              <a:t>Tables</a:t>
            </a:r>
          </a:p>
          <a:p>
            <a:r>
              <a:rPr lang="en-US" dirty="0"/>
              <a:t>Links</a:t>
            </a:r>
          </a:p>
          <a:p>
            <a:r>
              <a:rPr lang="en-US" dirty="0"/>
              <a:t>Lists</a:t>
            </a:r>
          </a:p>
          <a:p>
            <a:r>
              <a:rPr lang="en-US" dirty="0"/>
              <a:t>Reading order</a:t>
            </a:r>
          </a:p>
          <a:p>
            <a:r>
              <a:rPr lang="en-US" dirty="0"/>
              <a:t>Accessibility check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9370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0312D-051B-4AF5-B3CB-9EAE4F171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(2)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93EE07-AD2E-4CDC-BE57-C5475BCDE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1878" y="2111825"/>
            <a:ext cx="9784080" cy="4206240"/>
          </a:xfrm>
        </p:spPr>
        <p:txBody>
          <a:bodyPr/>
          <a:lstStyle/>
          <a:p>
            <a:r>
              <a:rPr lang="en-US" dirty="0"/>
              <a:t>Accessibility does not have to be difficult. </a:t>
            </a:r>
          </a:p>
          <a:p>
            <a:r>
              <a:rPr lang="en-US" dirty="0"/>
              <a:t>Accessibility equals usability</a:t>
            </a:r>
          </a:p>
          <a:p>
            <a:r>
              <a:rPr lang="en-US" dirty="0"/>
              <a:t>When creating an accessible file, its important to understand that formatting effects everyone. 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42E631D-38FB-42CF-B038-9F4C26B481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8409" y="182217"/>
            <a:ext cx="2667000" cy="2667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69470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0312D-051B-4AF5-B3CB-9EAE4F171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(3)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FFD512-3104-4D9B-A3C1-6AE5CA9F1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6830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What do tables need?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Tables need a table header, a summary, and avoid using merged cells </a:t>
            </a:r>
          </a:p>
        </p:txBody>
      </p:sp>
      <p:graphicFrame>
        <p:nvGraphicFramePr>
          <p:cNvPr id="4" name="Table 4" descr="Table requirements for accessibility">
            <a:extLst>
              <a:ext uri="{FF2B5EF4-FFF2-40B4-BE49-F238E27FC236}">
                <a16:creationId xmlns:a16="http://schemas.microsoft.com/office/drawing/2014/main" id="{614C3582-EC40-41ED-B237-55B026058C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136871"/>
              </p:ext>
            </p:extLst>
          </p:nvPr>
        </p:nvGraphicFramePr>
        <p:xfrm>
          <a:off x="4978400" y="873125"/>
          <a:ext cx="6731000" cy="4759960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3365500">
                  <a:extLst>
                    <a:ext uri="{9D8B030D-6E8A-4147-A177-3AD203B41FA5}">
                      <a16:colId xmlns:a16="http://schemas.microsoft.com/office/drawing/2014/main" val="2914715563"/>
                    </a:ext>
                  </a:extLst>
                </a:gridCol>
                <a:gridCol w="3365500">
                  <a:extLst>
                    <a:ext uri="{9D8B030D-6E8A-4147-A177-3AD203B41FA5}">
                      <a16:colId xmlns:a16="http://schemas.microsoft.com/office/drawing/2014/main" val="878377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Table requirements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Why it matters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513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Table headers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Table headers help with navigation for people who use a screen reader. Without table headers, its Impossible to determine the focus point in any give cell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361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Table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Table summary provides a quick snapshot to the data in the table. It’s the equivalent of a visual scan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25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Avoid Merged cells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Merged cells can cause data confusion. Imagine each cell has a table header; when merged cells are added, it causes some data cells to possibly be connected to multiple headers.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447230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368832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0312D-051B-4AF5-B3CB-9EAE4F171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(4)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FFD512-3104-4D9B-A3C1-6AE5CA9F1C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Shawn </a:t>
            </a:r>
            <a:r>
              <a:rPr lang="en-US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Jordison’s</a:t>
            </a:r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Guide for accessibility</a:t>
            </a:r>
            <a:endParaRPr lang="en-US" dirty="0"/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6644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A7E12-8C16-4DA8-82E9-CFDF703C4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Specific Alt Text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40B1DF-1288-45C8-AD41-6744F4D52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4766081" cy="4206240"/>
          </a:xfrm>
        </p:spPr>
        <p:txBody>
          <a:bodyPr/>
          <a:lstStyle/>
          <a:p>
            <a:r>
              <a:rPr lang="en-US" dirty="0"/>
              <a:t>Some context for writing alt text:</a:t>
            </a:r>
          </a:p>
          <a:p>
            <a:endParaRPr lang="en-US" dirty="0"/>
          </a:p>
          <a:p>
            <a:r>
              <a:rPr lang="en-US" dirty="0"/>
              <a:t>Picture of filling in the title for accessibility within adobe acrobat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Content Placeholder 4" descr="Screenshot of Adobe Acrobat Window of description properties for a file. The screenshot specifically points out to fill in the title box with a meaningful title">
            <a:extLst>
              <a:ext uri="{FF2B5EF4-FFF2-40B4-BE49-F238E27FC236}">
                <a16:creationId xmlns:a16="http://schemas.microsoft.com/office/drawing/2014/main" id="{FAE4088E-056A-49E1-9795-4258C708FF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218" y="2011680"/>
            <a:ext cx="4552381" cy="335238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6122566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DESIGN_ID_BANDED" val="dXh7omqB"/>
  <p:tag name="ARTICULATE_SLIDE_COUNT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Banded</Template>
  <TotalTime>37</TotalTime>
  <Words>216</Words>
  <Application>Microsoft Office PowerPoint</Application>
  <PresentationFormat>Widescreen</PresentationFormat>
  <Paragraphs>35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Corbel</vt:lpstr>
      <vt:lpstr>Wingdings</vt:lpstr>
      <vt:lpstr>Banded</vt:lpstr>
      <vt:lpstr>Practice Accessibility</vt:lpstr>
      <vt:lpstr>Practice (1) </vt:lpstr>
      <vt:lpstr>Practice (2) </vt:lpstr>
      <vt:lpstr>Practice (3) </vt:lpstr>
      <vt:lpstr>Practice (4) </vt:lpstr>
      <vt:lpstr>Specific Alt Text Practice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Practice Accessibility</dc:title>
  <dc:creator>Shawn Jordison</dc:creator>
  <cp:lastModifiedBy>Shawn Jordison</cp:lastModifiedBy>
  <cp:revision>3</cp:revision>
  <dcterms:created xsi:type="dcterms:W3CDTF">2022-02-22T21:01:52Z</dcterms:created>
  <dcterms:modified xsi:type="dcterms:W3CDTF">2022-02-23T17:18:52Z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92F00FCB-5D85-419D-BA09-B684ED0AA0F6</vt:lpwstr>
  </property>
  <property fmtid="{D5CDD505-2E9C-101B-9397-08002B2CF9AE}" pid="3" name="ArticulatePath">
    <vt:lpwstr>Presentation1</vt:lpwstr>
  </property>
</Properties>
</file>